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9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9702E"/>
    <a:srgbClr val="000046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 snapToObjects="1">
      <p:cViewPr>
        <p:scale>
          <a:sx n="219" d="100"/>
          <a:sy n="219" d="100"/>
        </p:scale>
        <p:origin x="144" y="-1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19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510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29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386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5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72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849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60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895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741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1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2C7DE-940F-F84D-87FC-CB6C77FFB87A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488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slide" Target="slide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slide" Target="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slide" Target="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71" y="1142106"/>
            <a:ext cx="3731142" cy="4008127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086098" y="1685112"/>
            <a:ext cx="2971800" cy="2971800"/>
          </a:xfrm>
          <a:prstGeom prst="ellipse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Before We Continue</a:t>
            </a:r>
            <a:endParaRPr lang="en-US" sz="3200" dirty="0"/>
          </a:p>
        </p:txBody>
      </p:sp>
      <p:sp>
        <p:nvSpPr>
          <p:cNvPr id="2" name="Flowchart: Document 1"/>
          <p:cNvSpPr/>
          <p:nvPr/>
        </p:nvSpPr>
        <p:spPr>
          <a:xfrm>
            <a:off x="0" y="-64066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Document 11"/>
          <p:cNvSpPr/>
          <p:nvPr/>
        </p:nvSpPr>
        <p:spPr>
          <a:xfrm flipH="1" flipV="1">
            <a:off x="0" y="5885069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hlinkClick r:id="rId3" action="ppaction://hlinksldjump"/>
          </p:cNvPr>
          <p:cNvSpPr/>
          <p:nvPr/>
        </p:nvSpPr>
        <p:spPr>
          <a:xfrm>
            <a:off x="3023884" y="5101740"/>
            <a:ext cx="3096229" cy="457999"/>
          </a:xfrm>
          <a:prstGeom prst="roundRect">
            <a:avLst/>
          </a:prstGeom>
          <a:solidFill>
            <a:srgbClr val="000046"/>
          </a:solidFill>
          <a:effectLst>
            <a:outerShdw blurRad="50800" dist="25400" dir="5400000" algn="ctr" rotWithShape="0">
              <a:schemeClr val="tx2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Click to Begin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71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763884" y="3376563"/>
            <a:ext cx="386476" cy="135431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23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37351" y="2323390"/>
            <a:ext cx="686749" cy="102444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37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77936" y="3865796"/>
            <a:ext cx="403949" cy="147080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5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72112" y="3137771"/>
            <a:ext cx="403949" cy="141256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10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48999" y="2985242"/>
            <a:ext cx="686749" cy="102444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31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362548" y="3661950"/>
            <a:ext cx="1679450" cy="117958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29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347396" y="3935686"/>
            <a:ext cx="1700426" cy="129607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419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02329" y="4408922"/>
            <a:ext cx="71969" cy="81540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505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579806" y="4547227"/>
            <a:ext cx="403949" cy="141257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38030" y="4391451"/>
            <a:ext cx="531111" cy="116484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443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47827" y="2473812"/>
            <a:ext cx="686749" cy="102444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6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71" y="1142106"/>
            <a:ext cx="3731142" cy="4008127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3086098" y="1685112"/>
            <a:ext cx="2971800" cy="2971800"/>
          </a:xfrm>
          <a:prstGeom prst="ellipse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3200" b="1" dirty="0" smtClean="0"/>
              <a:t>Error</a:t>
            </a:r>
            <a:r>
              <a:rPr lang="en-US" sz="3200" dirty="0" smtClean="0"/>
              <a:t>!</a:t>
            </a:r>
          </a:p>
          <a:p>
            <a:pPr algn="ctr"/>
            <a:r>
              <a:rPr lang="en-US" sz="1400" dirty="0" smtClean="0"/>
              <a:t>Please follow the on-screen</a:t>
            </a:r>
          </a:p>
          <a:p>
            <a:pPr algn="ctr"/>
            <a:r>
              <a:rPr lang="en-US" sz="1400" dirty="0" smtClean="0"/>
              <a:t>instructions to continue.</a:t>
            </a:r>
            <a:endParaRPr lang="en-US" sz="1400" dirty="0"/>
          </a:p>
        </p:txBody>
      </p:sp>
      <p:sp>
        <p:nvSpPr>
          <p:cNvPr id="18" name="Flowchart: Document 17"/>
          <p:cNvSpPr/>
          <p:nvPr/>
        </p:nvSpPr>
        <p:spPr>
          <a:xfrm>
            <a:off x="0" y="-64066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Document 18"/>
          <p:cNvSpPr/>
          <p:nvPr/>
        </p:nvSpPr>
        <p:spPr>
          <a:xfrm flipH="1" flipV="1">
            <a:off x="0" y="5885069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hlinkClick r:id="rId3" action="ppaction://hlinksldjump"/>
          </p:cNvPr>
          <p:cNvSpPr/>
          <p:nvPr/>
        </p:nvSpPr>
        <p:spPr>
          <a:xfrm>
            <a:off x="3023884" y="5101740"/>
            <a:ext cx="3096229" cy="457999"/>
          </a:xfrm>
          <a:prstGeom prst="roundRect">
            <a:avLst/>
          </a:prstGeom>
          <a:solidFill>
            <a:srgbClr val="000046"/>
          </a:solidFill>
          <a:effectLst>
            <a:outerShdw blurRad="50800" dist="25400" dir="5400000" algn="ctr" rotWithShape="0">
              <a:schemeClr val="tx2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Go 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47827" y="2473812"/>
            <a:ext cx="686749" cy="102444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7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47827" y="2473812"/>
            <a:ext cx="686749" cy="102444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47827" y="2473812"/>
            <a:ext cx="686749" cy="102444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38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47827" y="2473812"/>
            <a:ext cx="686749" cy="102444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817" y="1567526"/>
            <a:ext cx="3664017" cy="336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8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71" y="1142106"/>
            <a:ext cx="3731142" cy="4008127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3086098" y="1685112"/>
            <a:ext cx="2971800" cy="2971800"/>
          </a:xfrm>
          <a:prstGeom prst="ellipse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en-US" sz="3200" b="1" dirty="0" smtClean="0"/>
              <a:t>Complete</a:t>
            </a:r>
            <a:endParaRPr lang="en-US" sz="3200" dirty="0" smtClean="0"/>
          </a:p>
          <a:p>
            <a:pPr algn="ctr"/>
            <a:r>
              <a:rPr lang="en-US" sz="1400" dirty="0" smtClean="0"/>
              <a:t>Please navigate to the next module</a:t>
            </a:r>
          </a:p>
          <a:p>
            <a:pPr algn="ctr"/>
            <a:r>
              <a:rPr lang="en-US" sz="1400" dirty="0" smtClean="0"/>
              <a:t>in the course to continue.</a:t>
            </a:r>
            <a:endParaRPr lang="en-US" sz="1400" dirty="0"/>
          </a:p>
        </p:txBody>
      </p:sp>
      <p:sp>
        <p:nvSpPr>
          <p:cNvPr id="17" name="Flowchart: Document 16"/>
          <p:cNvSpPr/>
          <p:nvPr/>
        </p:nvSpPr>
        <p:spPr>
          <a:xfrm>
            <a:off x="0" y="-64066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Document 17"/>
          <p:cNvSpPr/>
          <p:nvPr/>
        </p:nvSpPr>
        <p:spPr>
          <a:xfrm flipH="1" flipV="1">
            <a:off x="0" y="5885069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hlinkClick r:id="rId3" action="ppaction://hlinksldjump"/>
          </p:cNvPr>
          <p:cNvSpPr/>
          <p:nvPr/>
        </p:nvSpPr>
        <p:spPr>
          <a:xfrm>
            <a:off x="3023884" y="5101740"/>
            <a:ext cx="3096229" cy="457999"/>
          </a:xfrm>
          <a:prstGeom prst="roundRect">
            <a:avLst/>
          </a:prstGeom>
          <a:solidFill>
            <a:srgbClr val="000046"/>
          </a:solidFill>
          <a:effectLst>
            <a:outerShdw blurRad="50800" dist="25400" dir="5400000" algn="ctr" rotWithShape="0">
              <a:schemeClr val="tx2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Restart Course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6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47827" y="2473812"/>
            <a:ext cx="686749" cy="102444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9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36389" y="2178768"/>
            <a:ext cx="1266816" cy="115968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43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533214" y="2793575"/>
            <a:ext cx="374828" cy="153471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65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37351" y="2335038"/>
            <a:ext cx="1035959" cy="111128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62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673"/>
            <a:ext cx="9144000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455735" y="2403921"/>
            <a:ext cx="1283404" cy="135431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09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51673"/>
            <a:ext cx="9143998" cy="5432195"/>
          </a:xfrm>
          <a:prstGeom prst="rect">
            <a:avLst/>
          </a:prstGeom>
        </p:spPr>
      </p:pic>
      <p:sp>
        <p:nvSpPr>
          <p:cNvPr id="20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461560" y="2732447"/>
            <a:ext cx="1283404" cy="121413"/>
          </a:xfrm>
          <a:prstGeom prst="rect">
            <a:avLst/>
          </a:prstGeom>
          <a:solidFill>
            <a:srgbClr val="FFFFFF">
              <a:alpha val="0"/>
            </a:srgbClr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mple_Trainer_ActiveBWC_Customers" id="{A860BC7E-C09D-2C44-A353-EC64E1BEF3BD}" vid="{4BABD2AE-AF75-7D43-B25B-00C8498628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Sample_Trainer_ActiveBWC</Template>
  <TotalTime>1068</TotalTime>
  <Words>293</Words>
  <Application>Microsoft Macintosh PowerPoint</Application>
  <PresentationFormat>On-screen Show (4:3)</PresentationFormat>
  <Paragraphs>70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Aharoni</vt:lpstr>
      <vt:lpstr>Calibri</vt:lpstr>
      <vt:lpstr>Calibri Light</vt:lpstr>
      <vt:lpstr>Tw Cen MT Condensed Extra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Goulet</dc:creator>
  <cp:lastModifiedBy>Justin Goulet</cp:lastModifiedBy>
  <cp:revision>7</cp:revision>
  <dcterms:created xsi:type="dcterms:W3CDTF">2017-01-19T00:01:24Z</dcterms:created>
  <dcterms:modified xsi:type="dcterms:W3CDTF">2017-01-19T17:57:53Z</dcterms:modified>
</cp:coreProperties>
</file>

<file path=docProps/thumbnail.jpeg>
</file>